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1"/>
  </p:notesMasterIdLst>
  <p:handoutMasterIdLst>
    <p:handoutMasterId r:id="rId62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03" r:id="rId47"/>
    <p:sldId id="504" r:id="rId48"/>
    <p:sldId id="552" r:id="rId49"/>
    <p:sldId id="553" r:id="rId50"/>
    <p:sldId id="505" r:id="rId51"/>
    <p:sldId id="521" r:id="rId52"/>
    <p:sldId id="506" r:id="rId53"/>
    <p:sldId id="530" r:id="rId54"/>
    <p:sldId id="525" r:id="rId55"/>
    <p:sldId id="526" r:id="rId56"/>
    <p:sldId id="349" r:id="rId57"/>
    <p:sldId id="527" r:id="rId58"/>
    <p:sldId id="352" r:id="rId59"/>
    <p:sldId id="528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03"/>
            <p14:sldId id="504"/>
            <p14:sldId id="552"/>
            <p14:sldId id="553"/>
            <p14:sldId id="505"/>
            <p14:sldId id="521"/>
            <p14:sldId id="506"/>
            <p14:sldId id="530"/>
            <p14:sldId id="525"/>
            <p14:sldId id="526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>
        <p:scale>
          <a:sx n="80" d="100"/>
          <a:sy n="80" d="100"/>
        </p:scale>
        <p:origin x="710" y="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pseudo-class-selector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xtoem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judge.softuni.bg/Contests/404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fragistic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5309370" y="3967109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078" y="3048000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61581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62" y="2196503"/>
            <a:ext cx="4400550" cy="196919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284744"/>
            <a:ext cx="3182104" cy="29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5" y="929904"/>
            <a:ext cx="3490470" cy="28625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956" y="6182380"/>
            <a:ext cx="11291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3"/>
              </a:rPr>
              <a:t>https://css-tricks.com/pseudo-class-selectors/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47" y="1091802"/>
            <a:ext cx="6234706" cy="3323649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8612" y="1655568"/>
            <a:ext cx="10867800" cy="442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96212" y="2177142"/>
            <a:ext cx="304800" cy="12192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44012" y="2253342"/>
            <a:ext cx="762000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58330" y="2239224"/>
            <a:ext cx="858837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76" y="3048000"/>
            <a:ext cx="5537948" cy="2699251"/>
          </a:xfrm>
          <a:prstGeom prst="roundRect">
            <a:avLst>
              <a:gd name="adj" fmla="val 4204"/>
            </a:avLst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27263"/>
            <a:ext cx="5067397" cy="446393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/>
              <a:t>You are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800" dirty="0"/>
              <a:t> allowed to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26" y="1327262"/>
            <a:ext cx="5856463" cy="4463938"/>
          </a:xfrm>
          <a:prstGeom prst="roundRect">
            <a:avLst>
              <a:gd name="adj" fmla="val 2035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590756" y="61722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7753058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362200"/>
            <a:ext cx="4998528" cy="3810000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43" y="936393"/>
            <a:ext cx="3279265" cy="2499536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021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3012" y="1027022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70158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1175545"/>
            <a:ext cx="5748422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58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3" y="1373356"/>
            <a:ext cx="3790950" cy="188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23" y="4068686"/>
            <a:ext cx="3752850" cy="19621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3476291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2023943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88884" y="3419140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61690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2100102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91606" y="346867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7" y="1143000"/>
            <a:ext cx="3619500" cy="2128567"/>
          </a:xfrm>
          <a:prstGeom prst="roundRect">
            <a:avLst>
              <a:gd name="adj" fmla="val 411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7" y="4158547"/>
            <a:ext cx="3619500" cy="2175947"/>
          </a:xfrm>
          <a:prstGeom prst="roundRect">
            <a:avLst>
              <a:gd name="adj" fmla="val 3478"/>
            </a:avLst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452048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195741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12" y="3471001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39" y="1216159"/>
            <a:ext cx="4746527" cy="2062777"/>
          </a:xfrm>
          <a:prstGeom prst="roundRect">
            <a:avLst>
              <a:gd name="adj" fmla="val 470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39" y="4260076"/>
            <a:ext cx="4746527" cy="2090476"/>
          </a:xfrm>
          <a:prstGeom prst="roundRect">
            <a:avLst>
              <a:gd name="adj" fmla="val 3885"/>
            </a:avLst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90693" y="4648200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4659086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7" y="1066800"/>
            <a:ext cx="6662687" cy="3297498"/>
          </a:xfrm>
          <a:prstGeom prst="roundRect">
            <a:avLst>
              <a:gd name="adj" fmla="val 2562"/>
            </a:avLst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136" y="25146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19136" y="452634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49" y="3009900"/>
            <a:ext cx="46199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2329453"/>
            <a:ext cx="3490353" cy="2928347"/>
          </a:xfrm>
          <a:prstGeom prst="roundRect">
            <a:avLst>
              <a:gd name="adj" fmla="val 2228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69912" y="2081178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569912" y="2911257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24" y="2329453"/>
            <a:ext cx="3509488" cy="2928347"/>
          </a:xfrm>
          <a:prstGeom prst="roundRect">
            <a:avLst>
              <a:gd name="adj" fmla="val 253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24348" y="1638300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24348" y="2496954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1282996"/>
            <a:ext cx="3506919" cy="5100297"/>
          </a:xfrm>
          <a:prstGeom prst="roundRect">
            <a:avLst>
              <a:gd name="adj" fmla="val 2334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608012" y="1524000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956356" y="3656589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6" y="1045165"/>
            <a:ext cx="3824796" cy="5562601"/>
          </a:xfrm>
          <a:prstGeom prst="roundRect">
            <a:avLst>
              <a:gd name="adj" fmla="val 1656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608012" y="1085850"/>
            <a:ext cx="56388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836612" y="3228975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1063" y="2161222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&lt;/br&gt;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56422"/>
            <a:ext cx="4603433" cy="1877378"/>
          </a:xfrm>
          <a:prstGeom prst="roundRect">
            <a:avLst>
              <a:gd name="adj" fmla="val 4774"/>
            </a:avLst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20572" y="137291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96161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disabled="disabled"&gt;&lt;/br&gt;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116" y="383153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4263371"/>
            <a:ext cx="4603433" cy="1877378"/>
          </a:xfrm>
          <a:prstGeom prst="roundRect">
            <a:avLst>
              <a:gd name="adj" fmla="val 4207"/>
            </a:avLst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149500"/>
            <a:ext cx="6262330" cy="33660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2"/>
            <a:ext cx="4838797" cy="480335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756" y="619423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94" y="914400"/>
            <a:ext cx="8757036" cy="54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365575"/>
            <a:ext cx="6019800" cy="5035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20949" y="1365575"/>
            <a:ext cx="5188463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219200"/>
            <a:ext cx="5583335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font-family:'Indie Flower',cursive;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11899" y="1219200"/>
            <a:ext cx="5321313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151223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823" y="1151121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103220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47021" y="110322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675993" y="4224113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8219096" y="4187775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991492" y="4410983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4007102" y="3208703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839879" y="316005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05223"/>
            <a:ext cx="11110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355343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034" y="2604898"/>
            <a:ext cx="4648200" cy="2581275"/>
          </a:xfrm>
          <a:prstGeom prst="roundRect">
            <a:avLst>
              <a:gd name="adj" fmla="val 3486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741612" y="4572000"/>
            <a:ext cx="4495800" cy="647920"/>
          </a:xfrm>
          <a:prstGeom prst="wedgeRoundRectCallout">
            <a:avLst>
              <a:gd name="adj1" fmla="val -58018"/>
              <a:gd name="adj2" fmla="val -569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86400"/>
            <a:ext cx="4191000" cy="980918"/>
          </a:xfrm>
          <a:prstGeom prst="wedgeRoundRectCallout">
            <a:avLst>
              <a:gd name="adj1" fmla="val -64109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HLS)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099454"/>
            <a:ext cx="762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class="opacity"&gt;Some text&lt;/div&gt;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751" y="3543562"/>
            <a:ext cx="769086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rgb(87, 76, 83)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hsla(344,73%,52%,0.5);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262686" y="2667000"/>
            <a:ext cx="1889126" cy="1292432"/>
          </a:xfrm>
          <a:prstGeom prst="wedgeRoundRectCallout">
            <a:avLst>
              <a:gd name="adj1" fmla="val -75152"/>
              <a:gd name="adj2" fmla="val 497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331199" y="5389288"/>
            <a:ext cx="2895600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1095375"/>
            <a:ext cx="3572766" cy="4087487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50140"/>
            <a:ext cx="5334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667000"/>
            <a:ext cx="6033928" cy="3547506"/>
          </a:xfrm>
          <a:prstGeom prst="roundRect">
            <a:avLst>
              <a:gd name="adj" fmla="val 4759"/>
            </a:avLst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177" y="2046744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9133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177" y="5218093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02" y="1219200"/>
            <a:ext cx="5377283" cy="3058881"/>
          </a:xfrm>
          <a:prstGeom prst="roundRect">
            <a:avLst>
              <a:gd name="adj" fmla="val 2505"/>
            </a:avLst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08812" y="5394406"/>
            <a:ext cx="4913399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hlinkClick r:id="rId3"/>
              </a:rPr>
              <a:t>http://pxtoem.com/</a:t>
            </a:r>
            <a:endParaRPr lang="en-GB" sz="36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4445416"/>
            <a:ext cx="2058862" cy="597306"/>
          </a:xfrm>
          <a:prstGeom prst="wedgeRoundRectCallout">
            <a:avLst>
              <a:gd name="adj1" fmla="val -67507"/>
              <a:gd name="adj2" fmla="val 632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1em = 24px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1810" y="1981200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9133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1" y="5023053"/>
            <a:ext cx="6096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1052" y="4416222"/>
            <a:ext cx="2091149" cy="597306"/>
          </a:xfrm>
          <a:prstGeom prst="wedgeRoundRectCallout">
            <a:avLst>
              <a:gd name="adj1" fmla="val -69724"/>
              <a:gd name="adj2" fmla="val 641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1rem=25px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2" y="1212273"/>
            <a:ext cx="5394615" cy="2978727"/>
          </a:xfrm>
          <a:prstGeom prst="roundRect">
            <a:avLst>
              <a:gd name="adj" fmla="val 2049"/>
            </a:avLst>
          </a:prstGeom>
        </p:spPr>
      </p:pic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4287" y="1219200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with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...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088487"/>
            <a:ext cx="4543603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3832" y="4082557"/>
            <a:ext cx="429701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13" y="1305363"/>
            <a:ext cx="5140819" cy="24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GB" dirty="0"/>
              <a:t>Coffee Home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756" y="630743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5" y="990600"/>
            <a:ext cx="9732335" cy="5231129"/>
          </a:xfrm>
          <a:prstGeom prst="roundRect">
            <a:avLst>
              <a:gd name="adj" fmla="val 1083"/>
            </a:avLst>
          </a:prstGeom>
        </p:spPr>
      </p:pic>
    </p:spTree>
    <p:extLst>
      <p:ext uri="{BB962C8B-B14F-4D97-AF65-F5344CB8AC3E}">
        <p14:creationId xmlns:p14="http://schemas.microsoft.com/office/powerpoint/2010/main" val="399580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</a:t>
            </a:r>
            <a:r>
              <a:rPr lang="en-GB" dirty="0"/>
              <a:t> 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6229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coffee;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url(font/getcoffee.ttf);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background:url("image/cafe-home.jpg") no-repeat;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51121"/>
            <a:ext cx="48451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"Times New Roman", 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font-family:coffee, 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2.5rem;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#737373;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6130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 </a:t>
            </a:r>
            <a:r>
              <a:rPr lang="en-US" dirty="0"/>
              <a:t>– </a:t>
            </a:r>
            <a:r>
              <a:rPr lang="en-GB" dirty="0"/>
              <a:t>CSS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102"/>
            <a:ext cx="50292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1.3rem;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51612" y="1143000"/>
            <a:ext cx="49975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ol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78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 CSS (3)</a:t>
            </a:r>
            <a:r>
              <a:rPr lang="en-GB" dirty="0"/>
              <a:t> 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46312" y="1138421"/>
            <a:ext cx="76962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53%;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#CCCCCC;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black;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rgba(245, 246, 251,0.1);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#5bc0de;}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p:first-line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#942a25;}</a:t>
            </a:r>
          </a:p>
        </p:txBody>
      </p:sp>
    </p:spTree>
    <p:extLst>
      <p:ext uri="{BB962C8B-B14F-4D97-AF65-F5344CB8AC3E}">
        <p14:creationId xmlns:p14="http://schemas.microsoft.com/office/powerpoint/2010/main" val="1894299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4953000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Styles and Style Precedence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3152" y="1216361"/>
            <a:ext cx="4693920" cy="2991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746" y="1205805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6" y="2895600"/>
            <a:ext cx="5143500" cy="3371850"/>
          </a:xfrm>
          <a:prstGeom prst="roundRect">
            <a:avLst>
              <a:gd name="adj" fmla="val 3108"/>
            </a:avLst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51121"/>
            <a:ext cx="6361199" cy="677679"/>
          </a:xfrm>
        </p:spPr>
        <p:txBody>
          <a:bodyPr>
            <a:noAutofit/>
          </a:bodyPr>
          <a:lstStyle/>
          <a:p>
            <a:r>
              <a:rPr lang="en-US" sz="3600" dirty="0"/>
              <a:t>Always reset browser styles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7017" y="1906566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7017" y="5800835"/>
            <a:ext cx="3886200" cy="6776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2"/>
              </a:rPr>
              <a:t>CSS Tools: Reset CSS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2571870"/>
            <a:ext cx="4854326" cy="3063247"/>
          </a:xfrm>
          <a:prstGeom prst="roundRect">
            <a:avLst>
              <a:gd name="adj" fmla="val 243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17" y="2571870"/>
            <a:ext cx="5432845" cy="3066929"/>
          </a:xfrm>
          <a:prstGeom prst="roundRect">
            <a:avLst>
              <a:gd name="adj" fmla="val 2800"/>
            </a:avLst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style definitions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5486400"/>
            <a:ext cx="75438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{color:red !important}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3616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7426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742612" y="4930523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– Examples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430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44325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389" y="2895600"/>
            <a:ext cx="4999023" cy="2813404"/>
          </a:xfrm>
          <a:prstGeom prst="roundRect">
            <a:avLst>
              <a:gd name="adj" fmla="val 3899"/>
            </a:avLst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inline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/>
              <a:t>id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/>
              <a:t>class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/>
              <a:t>element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650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Selectors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CSS Values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Priority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315681"/>
            <a:ext cx="2665009" cy="19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702502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{background-color:DodgerBlue;}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{color:DodgerBlue;}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span.classy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{color:DodgerBlue;}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4" y="3721223"/>
            <a:ext cx="684770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rgb(192,41,2)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#hsla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hsla(344,73%,52%,0.5)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716812" y="3721222"/>
            <a:ext cx="3559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0396" y="5943600"/>
            <a:ext cx="684770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636693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45872"/>
            <a:ext cx="4993059" cy="2552948"/>
          </a:xfrm>
          <a:prstGeom prst="roundRect">
            <a:avLst>
              <a:gd name="adj" fmla="val 3502"/>
            </a:avLst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71928"/>
              <a:gd name="adj2" fmla="val 3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3592"/>
              <a:gd name="adj2" fmla="val -16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4188443"/>
            <a:ext cx="4357402" cy="1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href="#"&gt;Item1&lt;/a&gt;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href="#"&gt;Item2&lt;/a&gt;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href="#"&gt;Item3&lt;/a&gt;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href="#"&gt;Item4&lt;/a&gt;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href="#"&gt;Item5&lt;/a&gt;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href="#"&gt;Item6&lt;/a&gt;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3" y="3499613"/>
            <a:ext cx="3200398" cy="27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707481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48" y="2219266"/>
            <a:ext cx="28956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7912</TotalTime>
  <Words>3701</Words>
  <Application>Microsoft Office PowerPoint</Application>
  <PresentationFormat>Custom</PresentationFormat>
  <Paragraphs>717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HLS)</vt:lpstr>
      <vt:lpstr>Size Values (px)</vt:lpstr>
      <vt:lpstr>Size Values (em)</vt:lpstr>
      <vt:lpstr>Size Values (rem)</vt:lpstr>
      <vt:lpstr>Size in %</vt:lpstr>
      <vt:lpstr>Problem: Coffee Home </vt:lpstr>
      <vt:lpstr>Solution: Coffee Home – CSS</vt:lpstr>
      <vt:lpstr>Solution: Coffee Home – CSS (2)</vt:lpstr>
      <vt:lpstr>Solution: Coffee Home – CSS (3) </vt:lpstr>
      <vt:lpstr>Default Browser Styles and Precedence</vt:lpstr>
      <vt:lpstr>Default Browser Styles</vt:lpstr>
      <vt:lpstr>Order of Style Definitions</vt:lpstr>
      <vt:lpstr>CSS Priorities – Examples</vt:lpstr>
      <vt:lpstr>Selector Priority (Specificity)</vt:lpstr>
      <vt:lpstr>Selector Priority (Specificity) – Example</vt:lpstr>
      <vt:lpstr>Summary</vt:lpstr>
      <vt:lpstr>CSS Selectors and Rules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564</cp:revision>
  <dcterms:created xsi:type="dcterms:W3CDTF">2014-01-02T17:00:34Z</dcterms:created>
  <dcterms:modified xsi:type="dcterms:W3CDTF">2017-02-08T16:07:51Z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